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645" r:id="rId2"/>
    <p:sldId id="646" r:id="rId3"/>
    <p:sldId id="647" r:id="rId4"/>
    <p:sldId id="659" r:id="rId5"/>
    <p:sldId id="660" r:id="rId6"/>
    <p:sldId id="651" r:id="rId7"/>
    <p:sldId id="652" r:id="rId8"/>
    <p:sldId id="653" r:id="rId9"/>
    <p:sldId id="655" r:id="rId10"/>
    <p:sldId id="654" r:id="rId11"/>
    <p:sldId id="656" r:id="rId12"/>
    <p:sldId id="657" r:id="rId13"/>
    <p:sldId id="662" r:id="rId14"/>
    <p:sldId id="658" r:id="rId15"/>
    <p:sldId id="648" r:id="rId16"/>
    <p:sldId id="649" r:id="rId17"/>
    <p:sldId id="650" r:id="rId18"/>
    <p:sldId id="661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65" autoAdjust="0"/>
    <p:restoredTop sz="93836" autoAdjust="0"/>
  </p:normalViewPr>
  <p:slideViewPr>
    <p:cSldViewPr>
      <p:cViewPr>
        <p:scale>
          <a:sx n="61" d="100"/>
          <a:sy n="61" d="100"/>
        </p:scale>
        <p:origin x="384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2017. 8. 10.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August 10,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2017. 8. 10.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239447" y="1556792"/>
            <a:ext cx="86387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7000" dirty="0" smtClean="0">
                <a:latin typeface="나눔바른고딕OTF Bold" charset="-127"/>
                <a:ea typeface="나눔바른고딕OTF Bold" charset="-127"/>
              </a:rPr>
              <a:t>Restricted Boltzmann Machine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915816" y="764705"/>
            <a:ext cx="4896544" cy="648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96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Belief Network (DBN)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3096" y="1628800"/>
            <a:ext cx="599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A DBN simply stacks RBM, level by level. 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3096" y="2370622"/>
            <a:ext cx="5923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Training is done in a layer-wise manner. 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3095" y="3112444"/>
            <a:ext cx="570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It is an unsupervised learning method. 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3095" y="3854266"/>
            <a:ext cx="8784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DBN had been widely used as a pre-training method until 2014.. 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22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More information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560" y="1228690"/>
            <a:ext cx="3900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나눔바른고딕OTF Bold" charset="-127"/>
                <a:ea typeface="나눔바른고딕OTF Bold" charset="-127"/>
              </a:rPr>
              <a:t>http://</a:t>
            </a:r>
            <a:r>
              <a:rPr kumimoji="1" lang="en-US" altLang="ko-KR" sz="2000" dirty="0" err="1">
                <a:latin typeface="나눔바른고딕OTF Bold" charset="-127"/>
                <a:ea typeface="나눔바른고딕OTF Bold" charset="-127"/>
              </a:rPr>
              <a:t>enginius.tistory.com</a:t>
            </a:r>
            <a:r>
              <a:rPr kumimoji="1" lang="en-US" altLang="ko-KR" sz="2000" dirty="0">
                <a:latin typeface="나눔바른고딕OTF Bold" charset="-127"/>
                <a:ea typeface="나눔바른고딕OTF Bold" charset="-127"/>
              </a:rPr>
              <a:t>/315</a:t>
            </a:r>
            <a:endParaRPr kumimoji="1" lang="ko-KR" altLang="en-US" sz="2000" dirty="0" smtClean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" y="1628800"/>
            <a:ext cx="4474840" cy="46765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1744828"/>
            <a:ext cx="2088232" cy="20855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4125405"/>
            <a:ext cx="2088232" cy="20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2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5800" y="249289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600" dirty="0" smtClean="0">
                <a:latin typeface="나눔바른고딕OTF Bold" charset="-127"/>
                <a:ea typeface="나눔바른고딕OTF Bold" charset="-127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42682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233" y="908720"/>
            <a:ext cx="5916451" cy="550662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My first conference paper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47664" y="5805264"/>
            <a:ext cx="5660733" cy="6138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5240" y="2750180"/>
            <a:ext cx="699512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Sungjoon Choi, </a:t>
            </a:r>
            <a:r>
              <a:rPr kumimoji="1" lang="en-US" altLang="ko-KR" sz="2400" dirty="0" err="1" smtClean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Eunwoo</a:t>
            </a:r>
            <a:r>
              <a:rPr kumimoji="1" lang="en-US" altLang="ko-KR" sz="2400" dirty="0" smtClean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 Kim, </a:t>
            </a:r>
            <a:r>
              <a:rPr kumimoji="1" lang="en-US" altLang="ko-KR" sz="2400" dirty="0" err="1" smtClean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Songhwai</a:t>
            </a:r>
            <a:r>
              <a:rPr kumimoji="1" lang="en-US" altLang="ko-KR" sz="2400" dirty="0" smtClean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 Oh, “</a:t>
            </a:r>
            <a:r>
              <a:rPr kumimoji="1" lang="en-US" altLang="ko-KR" sz="2400" b="1" dirty="0" smtClean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Human Behavior Prediction for Smart Homes Using Deep Leering</a:t>
            </a:r>
            <a:r>
              <a:rPr kumimoji="1" lang="en-US" altLang="ko-KR" sz="2400" dirty="0" smtClean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”, ROMAN, 2013</a:t>
            </a:r>
            <a:endParaRPr kumimoji="1" lang="ko-KR" altLang="en-US" sz="2400" dirty="0" smtClean="0">
              <a:solidFill>
                <a:srgbClr val="C0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15745" y="267197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8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9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DBN-Reconstruct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66" y="2513335"/>
            <a:ext cx="8874467" cy="233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DBN-Reconstruct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204864"/>
            <a:ext cx="817749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4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Use to predict Home 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00808"/>
            <a:ext cx="5796136" cy="42225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150" y="1700808"/>
            <a:ext cx="5748818" cy="42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9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159" y="1908857"/>
            <a:ext cx="4531769" cy="34391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3" y="1862030"/>
            <a:ext cx="4127646" cy="353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3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Energy-based models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10469" y="1508459"/>
                <a:ext cx="2523062" cy="984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kumimoji="1"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−</m:t>
                              </m:r>
                              <m:r>
                                <a:rPr kumimoji="1" lang="en-US" altLang="ko-KR" sz="2800" b="0" i="1" smtClean="0">
                                  <a:latin typeface="Cambria Math" charset="0"/>
                                  <a:ea typeface="나눔바른고딕OTF Bold" charset="-127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kumimoji="1"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kumimoji="1" lang="en-US" altLang="ko-KR" sz="2800" b="0" i="1" smtClean="0">
                              <a:latin typeface="Cambria Math" charset="0"/>
                              <a:ea typeface="나눔바른고딕OTF Bold" charset="-127"/>
                            </a:rPr>
                            <m:t>𝑍</m:t>
                          </m:r>
                        </m:den>
                      </m:f>
                      <m:r>
                        <a:rPr kumimoji="1" lang="en-US" altLang="ko-KR" sz="2800" b="0" i="1" smtClean="0">
                          <a:latin typeface="Cambria Math" charset="0"/>
                          <a:ea typeface="나눔바른고딕OTF Bold" charset="-127"/>
                        </a:rPr>
                        <m:t> </m:t>
                      </m:r>
                    </m:oMath>
                  </m:oMathPara>
                </a14:m>
                <a:endParaRPr kumimoji="1" lang="ko-KR" altLang="en-US" sz="28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469" y="1508459"/>
                <a:ext cx="2523062" cy="9844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75603" y="2797752"/>
            <a:ext cx="799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Intuitively (or exactly) speaking, the probability of a certain state is inversely proportional to its energy. 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5603" y="3933056"/>
            <a:ext cx="7992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This probability distribution is often called a Boltzmann distribution.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5603" y="5068360"/>
            <a:ext cx="7923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This is where the name restricted </a:t>
            </a:r>
            <a:r>
              <a:rPr kumimoji="1" lang="en-US" altLang="ko-KR" sz="24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Boltzmann</a:t>
            </a:r>
            <a:r>
              <a:rPr kumimoji="1" lang="en-US" altLang="ko-KR" sz="2400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 </a:t>
            </a:r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machine comes from.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Boltzmann machine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20" y="1268760"/>
            <a:ext cx="5040560" cy="41188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71800" y="1124744"/>
            <a:ext cx="2016224" cy="3096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200" y="5396966"/>
            <a:ext cx="857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나눔바른고딕OTF Bold" charset="-127"/>
                <a:ea typeface="나눔바른고딕OTF Bold" charset="-127"/>
              </a:rPr>
              <a:t>A Boltzmann machine is a network whose elements consist of 0 and 1 (binary units). </a:t>
            </a:r>
            <a:endParaRPr kumimoji="1"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17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Restricted </a:t>
            </a:r>
            <a:r>
              <a:rPr kumimoji="1" lang="en-US" altLang="ko-KR" dirty="0"/>
              <a:t>Boltzmann Machine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20" y="1268760"/>
            <a:ext cx="5040560" cy="41188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60032" y="1124744"/>
            <a:ext cx="2016224" cy="3096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200" y="5396966"/>
            <a:ext cx="857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나눔바른고딕OTF Bold" charset="-127"/>
                <a:ea typeface="나눔바른고딕OTF Bold" charset="-127"/>
              </a:rPr>
              <a:t>A restricted Boltzmann machine </a:t>
            </a:r>
            <a:r>
              <a:rPr kumimoji="1" lang="en-US" altLang="ko-KR" sz="2400" b="1" dirty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restricts</a:t>
            </a:r>
            <a:r>
              <a:rPr kumimoji="1" lang="en-US" altLang="ko-KR" sz="2400" b="1" dirty="0">
                <a:latin typeface="나눔바른고딕OTF Bold" charset="-127"/>
                <a:ea typeface="나눔바른고딕OTF Bold" charset="-127"/>
              </a:rPr>
              <a:t> </a:t>
            </a:r>
            <a:r>
              <a:rPr kumimoji="1" lang="en-US" altLang="ko-KR" sz="2400" dirty="0">
                <a:latin typeface="나눔바른고딕OTF Bold" charset="-127"/>
                <a:ea typeface="나눔바른고딕OTF Bold" charset="-127"/>
              </a:rPr>
              <a:t>connections between visible and hidden nodes. </a:t>
            </a:r>
            <a:endParaRPr kumimoji="1"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36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Restricted Boltzmann Machine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37" y="2204864"/>
            <a:ext cx="652872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1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3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771800" y="836712"/>
            <a:ext cx="4824536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55776" y="2420888"/>
            <a:ext cx="3456384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31057" y="5327505"/>
            <a:ext cx="2447719" cy="632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58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987824" y="620688"/>
            <a:ext cx="1903665" cy="6793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43053" y="1704791"/>
            <a:ext cx="1245043" cy="597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3893" y="2017292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sum rule</a:t>
            </a:r>
            <a:endParaRPr lang="ko-KR" altLang="en-US" sz="2400" b="1" dirty="0" smtClean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97150" y="2463119"/>
            <a:ext cx="2348566" cy="643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17357" y="3397715"/>
            <a:ext cx="6140204" cy="1493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17357" y="4869160"/>
            <a:ext cx="6140204" cy="14937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42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80205" y="568217"/>
            <a:ext cx="1962975" cy="1558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8205" y="4036694"/>
            <a:ext cx="2438537" cy="1736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43180" y="4036693"/>
            <a:ext cx="2973236" cy="1736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27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33129</TotalTime>
  <Words>192</Words>
  <Application>Microsoft Macintosh PowerPoint</Application>
  <PresentationFormat>On-screen Show (4:3)</PresentationFormat>
  <Paragraphs>45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나눔바른고딕OTF Bold</vt:lpstr>
      <vt:lpstr>휴먼둥근헤드라인</vt:lpstr>
      <vt:lpstr>Arial</vt:lpstr>
      <vt:lpstr>Cambria Math</vt:lpstr>
      <vt:lpstr>Garamond</vt:lpstr>
      <vt:lpstr>Meiryo UI</vt:lpstr>
      <vt:lpstr>NanumBarunGothicOTF</vt:lpstr>
      <vt:lpstr>Office 테마</vt:lpstr>
      <vt:lpstr>PowerPoint Presentation</vt:lpstr>
      <vt:lpstr>Energy-based models</vt:lpstr>
      <vt:lpstr>Boltzmann machine</vt:lpstr>
      <vt:lpstr>Restricted Boltzmann Machine</vt:lpstr>
      <vt:lpstr>Restricted Boltzmann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Belief Network (DBN)</vt:lpstr>
      <vt:lpstr>More information</vt:lpstr>
      <vt:lpstr>PowerPoint Presentation</vt:lpstr>
      <vt:lpstr>My first conference paper</vt:lpstr>
      <vt:lpstr>DBN-Reconstruct</vt:lpstr>
      <vt:lpstr>DBN-Reconstruct</vt:lpstr>
      <vt:lpstr>Use to predict Home Dataset</vt:lpstr>
      <vt:lpstr>Result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Microsoft Office User</cp:lastModifiedBy>
  <cp:revision>1127</cp:revision>
  <dcterms:created xsi:type="dcterms:W3CDTF">2010-03-17T18:05:41Z</dcterms:created>
  <dcterms:modified xsi:type="dcterms:W3CDTF">2017-08-10T03:44:23Z</dcterms:modified>
</cp:coreProperties>
</file>